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8" r:id="rId5"/>
    <p:sldId id="266" r:id="rId6"/>
    <p:sldId id="267" r:id="rId7"/>
    <p:sldId id="257" r:id="rId8"/>
    <p:sldId id="258" r:id="rId9"/>
    <p:sldId id="263" r:id="rId10"/>
    <p:sldId id="260" r:id="rId11"/>
    <p:sldId id="261" r:id="rId12"/>
    <p:sldId id="259" r:id="rId13"/>
    <p:sldId id="262" r:id="rId14"/>
    <p:sldId id="269" r:id="rId15"/>
    <p:sldId id="270" r:id="rId16"/>
    <p:sldId id="271" r:id="rId17"/>
    <p:sldId id="273" r:id="rId18"/>
    <p:sldId id="272" r:id="rId19"/>
    <p:sldId id="275" r:id="rId20"/>
    <p:sldId id="274" r:id="rId21"/>
    <p:sldId id="276" r:id="rId22"/>
    <p:sldId id="277" r:id="rId23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57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7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2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7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56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0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3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1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9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8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C0685-E959-48FC-9232-BAE4E3C19AD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6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GM-4010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Gantry Motion Trouble</a:t>
            </a:r>
          </a:p>
          <a:p>
            <a:endParaRPr lang="en-US" altLang="ko-KR" dirty="0"/>
          </a:p>
          <a:p>
            <a:r>
              <a:rPr lang="en-US" altLang="ko-KR" dirty="0" smtClean="0"/>
              <a:t>2025.05.07</a:t>
            </a:r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02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MMC-</a:t>
            </a:r>
            <a:r>
              <a:rPr lang="en-US" altLang="ko-KR" dirty="0" err="1" smtClean="0"/>
              <a:t>EtherCAT</a:t>
            </a:r>
            <a:r>
              <a:rPr lang="en-US" altLang="ko-KR" dirty="0" smtClean="0"/>
              <a:t> Servo </a:t>
            </a:r>
            <a:r>
              <a:rPr lang="en-US" altLang="ko-KR" sz="2800" dirty="0" smtClean="0"/>
              <a:t>(CSD7-15BNF1-L(ETHERCAT))</a:t>
            </a:r>
            <a:endParaRPr lang="ko-KR" altLang="en-US" sz="2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54115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73" y="1690688"/>
            <a:ext cx="5080655" cy="41869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07432" y="4550617"/>
            <a:ext cx="2702242" cy="574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09674" y="4550617"/>
            <a:ext cx="98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500mA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1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MMC-</a:t>
            </a:r>
            <a:r>
              <a:rPr lang="en-US" altLang="ko-KR" dirty="0" err="1" smtClean="0"/>
              <a:t>EtherCAT</a:t>
            </a:r>
            <a:r>
              <a:rPr lang="en-US" altLang="ko-KR" dirty="0" smtClean="0"/>
              <a:t> Servo </a:t>
            </a:r>
            <a:r>
              <a:rPr lang="en-US" altLang="ko-KR" sz="2800" dirty="0" smtClean="0"/>
              <a:t>(CSD7-15BNF1-L(ETHERCAT))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526505" cy="48845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802" y="1690688"/>
            <a:ext cx="3655209" cy="500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9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MMC-</a:t>
            </a:r>
            <a:r>
              <a:rPr lang="en-US" altLang="ko-KR" dirty="0" err="1" smtClean="0"/>
              <a:t>EtherCAT</a:t>
            </a:r>
            <a:r>
              <a:rPr lang="en-US" altLang="ko-KR" dirty="0" smtClean="0"/>
              <a:t> Function Module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6910137" cy="49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5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델타</a:t>
            </a:r>
            <a:r>
              <a:rPr lang="en-US" altLang="ko-KR" dirty="0" smtClean="0"/>
              <a:t> Servo </a:t>
            </a:r>
            <a:r>
              <a:rPr lang="en-US" altLang="ko-KR" sz="2800" dirty="0" smtClean="0"/>
              <a:t>(</a:t>
            </a:r>
            <a:r>
              <a:rPr lang="en-US" altLang="ko-KR" sz="2800" b="1" dirty="0"/>
              <a:t>ASDA-A3</a:t>
            </a:r>
            <a:r>
              <a:rPr lang="en-US" altLang="ko-KR" sz="2800" dirty="0" smtClean="0"/>
              <a:t>(ETHERCAT))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4029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65" y="1690688"/>
            <a:ext cx="4363059" cy="37247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92642" y="2549700"/>
            <a:ext cx="2642461" cy="5905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022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전장관련 사진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48038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02" y="3507858"/>
            <a:ext cx="1689445" cy="25341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102" y="1992245"/>
            <a:ext cx="1689445" cy="13216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778" y="1690688"/>
            <a:ext cx="1209347" cy="20933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244" y="1690688"/>
            <a:ext cx="4390057" cy="20933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981" y="3980015"/>
            <a:ext cx="2542526" cy="2259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941" y="3980015"/>
            <a:ext cx="2997402" cy="22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7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GM-4010 (5V </a:t>
            </a:r>
            <a:r>
              <a:rPr lang="ko-KR" altLang="en-US" dirty="0"/>
              <a:t>전원</a:t>
            </a:r>
            <a:r>
              <a:rPr lang="en-US" altLang="ko-KR" dirty="0"/>
              <a:t>-Servo </a:t>
            </a:r>
            <a:r>
              <a:rPr lang="en-US" altLang="ko-KR" dirty="0" smtClean="0"/>
              <a:t>All 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Max </a:t>
            </a:r>
            <a:r>
              <a:rPr lang="en-US" altLang="ko-KR" dirty="0"/>
              <a:t>: </a:t>
            </a:r>
            <a:r>
              <a:rPr lang="en-US" altLang="ko-KR" dirty="0" smtClean="0"/>
              <a:t>5.43 V</a:t>
            </a:r>
          </a:p>
          <a:p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0.806 V</a:t>
            </a:r>
            <a:endParaRPr lang="en-US" altLang="ko-KR" dirty="0"/>
          </a:p>
          <a:p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4.624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(</a:t>
            </a:r>
            <a:r>
              <a:rPr lang="en-US" altLang="ko-KR" dirty="0" smtClean="0"/>
              <a:t>5.43 </a:t>
            </a:r>
            <a:r>
              <a:rPr lang="en-US" altLang="ko-KR" dirty="0"/>
              <a:t>– </a:t>
            </a:r>
            <a:r>
              <a:rPr lang="en-US" altLang="ko-KR" dirty="0" smtClean="0"/>
              <a:t>0.806) </a:t>
            </a:r>
            <a:r>
              <a:rPr lang="en-US" altLang="ko-KR" dirty="0"/>
              <a:t>V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54784" y="1776518"/>
            <a:ext cx="3076315" cy="23072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62021" y="1776518"/>
            <a:ext cx="3076319" cy="2307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36732" y="4606498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8704" y="4620586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55639" y="4630016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75273" y="4630016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08302" y="4620586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19" y="4989918"/>
            <a:ext cx="1148303" cy="153107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39" y="4989918"/>
            <a:ext cx="1143000" cy="1524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756" y="4982848"/>
            <a:ext cx="1148303" cy="15310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76" y="4984903"/>
            <a:ext cx="1152064" cy="153608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893" y="4982848"/>
            <a:ext cx="1146172" cy="15282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57120" y="4606498"/>
            <a:ext cx="68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35</a:t>
            </a:r>
            <a:r>
              <a:rPr lang="ko-KR" altLang="en-US" dirty="0"/>
              <a:t>℃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42488" y="4620586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40.4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04899" y="4608300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46.0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91376" y="4624089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40.2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471903" y="4620586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43.3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263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InSmart</a:t>
            </a:r>
            <a:r>
              <a:rPr lang="en-US" altLang="ko-KR" dirty="0"/>
              <a:t> Extreme (5V </a:t>
            </a:r>
            <a:r>
              <a:rPr lang="ko-KR" altLang="en-US" dirty="0"/>
              <a:t>전원</a:t>
            </a:r>
            <a:r>
              <a:rPr lang="en-US" altLang="ko-KR" dirty="0"/>
              <a:t>-Servo </a:t>
            </a:r>
            <a:r>
              <a:rPr lang="en-US" altLang="ko-KR" dirty="0" smtClean="0"/>
              <a:t>All 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Max : </a:t>
            </a:r>
            <a:r>
              <a:rPr lang="en-US" altLang="ko-KR" dirty="0" smtClean="0"/>
              <a:t>7.04 </a:t>
            </a:r>
            <a:r>
              <a:rPr lang="en-US" altLang="ko-KR" dirty="0"/>
              <a:t>V</a:t>
            </a:r>
          </a:p>
          <a:p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4.64 </a:t>
            </a:r>
            <a:r>
              <a:rPr lang="en-US" altLang="ko-KR" dirty="0"/>
              <a:t>V</a:t>
            </a:r>
          </a:p>
          <a:p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2.4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</a:t>
            </a:r>
            <a:r>
              <a:rPr lang="en-US" altLang="ko-KR" dirty="0" smtClean="0"/>
              <a:t>(7.04 </a:t>
            </a:r>
            <a:r>
              <a:rPr lang="en-US" altLang="ko-KR" dirty="0"/>
              <a:t>– </a:t>
            </a:r>
            <a:r>
              <a:rPr lang="en-US" altLang="ko-KR" dirty="0" smtClean="0"/>
              <a:t>4.67) </a:t>
            </a:r>
            <a:r>
              <a:rPr lang="en-US" altLang="ko-KR" dirty="0"/>
              <a:t>V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4796" y="1794546"/>
            <a:ext cx="3127606" cy="2345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17144" y="1794545"/>
            <a:ext cx="3127607" cy="23457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441" y="4483469"/>
            <a:ext cx="2520462" cy="18903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9465" y="4483469"/>
            <a:ext cx="2520464" cy="18903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03" y="4680321"/>
            <a:ext cx="1506415" cy="20085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035" y="4680321"/>
            <a:ext cx="1506415" cy="20085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7571" y="6360264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369913" y="631954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67959" y="6360264"/>
            <a:ext cx="90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33.1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863697" y="6319542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33.3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41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InSmart</a:t>
            </a:r>
            <a:r>
              <a:rPr lang="en-US" altLang="ko-KR" dirty="0"/>
              <a:t> Extreme (5V </a:t>
            </a:r>
            <a:r>
              <a:rPr lang="ko-KR" altLang="en-US" dirty="0"/>
              <a:t>전원</a:t>
            </a:r>
            <a:r>
              <a:rPr lang="en-US" altLang="ko-KR" dirty="0"/>
              <a:t>-</a:t>
            </a:r>
            <a:r>
              <a:rPr lang="en-US" altLang="ko-KR" dirty="0" smtClean="0"/>
              <a:t>Servo On/Off)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Servo 1</a:t>
            </a:r>
            <a:r>
              <a:rPr lang="ko-KR" altLang="en-US" dirty="0" smtClean="0"/>
              <a:t>축만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 2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 </a:t>
            </a:r>
            <a:r>
              <a:rPr lang="en-US" altLang="ko-KR" dirty="0"/>
              <a:t>: </a:t>
            </a:r>
            <a:r>
              <a:rPr lang="en-US" altLang="ko-KR" dirty="0" smtClean="0"/>
              <a:t>7.45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4.99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2.46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(</a:t>
            </a:r>
            <a:r>
              <a:rPr lang="en-US" altLang="ko-KR" dirty="0" smtClean="0"/>
              <a:t>7.45 </a:t>
            </a:r>
            <a:r>
              <a:rPr lang="en-US" altLang="ko-KR" dirty="0"/>
              <a:t>– </a:t>
            </a:r>
            <a:r>
              <a:rPr lang="en-US" altLang="ko-KR" dirty="0" smtClean="0"/>
              <a:t>4.99) V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Servo 1</a:t>
            </a:r>
            <a:r>
              <a:rPr lang="ko-KR" altLang="en-US" dirty="0"/>
              <a:t>축만 </a:t>
            </a:r>
            <a:r>
              <a:rPr lang="en-US" altLang="ko-KR" dirty="0" smtClean="0"/>
              <a:t>Off</a:t>
            </a:r>
          </a:p>
          <a:p>
            <a:pPr lvl="1"/>
            <a:r>
              <a:rPr lang="en-US" altLang="ko-KR" dirty="0"/>
              <a:t>Max : </a:t>
            </a:r>
            <a:r>
              <a:rPr lang="en-US" altLang="ko-KR" dirty="0" smtClean="0"/>
              <a:t>5.22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0.469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4.75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</a:t>
            </a:r>
            <a:r>
              <a:rPr lang="en-US" altLang="ko-KR" dirty="0" smtClean="0"/>
              <a:t>(5.22 </a:t>
            </a:r>
            <a:r>
              <a:rPr lang="en-US" altLang="ko-KR" dirty="0"/>
              <a:t>– </a:t>
            </a:r>
            <a:r>
              <a:rPr lang="en-US" altLang="ko-KR" dirty="0" smtClean="0"/>
              <a:t>0.469) </a:t>
            </a:r>
            <a:r>
              <a:rPr lang="en-US" altLang="ko-KR" dirty="0"/>
              <a:t>V</a:t>
            </a:r>
          </a:p>
          <a:p>
            <a:pPr lvl="1"/>
            <a:endParaRPr lang="en-US" altLang="ko-KR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64817" y="2447189"/>
            <a:ext cx="3821724" cy="28662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6899" y="2447191"/>
            <a:ext cx="3821723" cy="28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3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InSmart</a:t>
            </a:r>
            <a:r>
              <a:rPr lang="en-US" altLang="ko-KR" dirty="0" smtClean="0"/>
              <a:t> 2x2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Demo </a:t>
            </a:r>
            <a:r>
              <a:rPr lang="ko-KR" altLang="en-US" dirty="0" smtClean="0"/>
              <a:t>설비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Max : </a:t>
            </a:r>
            <a:r>
              <a:rPr lang="en-US" altLang="ko-KR" dirty="0" smtClean="0"/>
              <a:t>5.30 </a:t>
            </a:r>
            <a:r>
              <a:rPr lang="en-US" altLang="ko-KR" dirty="0"/>
              <a:t>V</a:t>
            </a:r>
          </a:p>
          <a:p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0.89 </a:t>
            </a:r>
            <a:r>
              <a:rPr lang="en-US" altLang="ko-KR" dirty="0"/>
              <a:t>V</a:t>
            </a:r>
          </a:p>
          <a:p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4.41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(</a:t>
            </a:r>
            <a:r>
              <a:rPr lang="en-US" altLang="ko-KR" dirty="0" smtClean="0"/>
              <a:t>5.30 </a:t>
            </a:r>
            <a:r>
              <a:rPr lang="en-US" altLang="ko-KR" dirty="0"/>
              <a:t>– </a:t>
            </a:r>
            <a:r>
              <a:rPr lang="en-US" altLang="ko-KR" dirty="0" smtClean="0"/>
              <a:t>0.89) </a:t>
            </a:r>
            <a:r>
              <a:rPr lang="en-US" altLang="ko-KR" dirty="0"/>
              <a:t>V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6" y="3810000"/>
            <a:ext cx="3595078" cy="2696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4" y="3815860"/>
            <a:ext cx="3587262" cy="26904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3772" y="4144756"/>
            <a:ext cx="2698916" cy="20241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9114" y="1667977"/>
            <a:ext cx="2350480" cy="17628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75784" y="1311614"/>
            <a:ext cx="2878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5V </a:t>
            </a:r>
            <a:r>
              <a:rPr lang="ko-KR" altLang="en-US" dirty="0"/>
              <a:t>전원</a:t>
            </a:r>
            <a:r>
              <a:rPr lang="en-US" altLang="ko-KR" dirty="0"/>
              <a:t>-Servo All </a:t>
            </a:r>
            <a:r>
              <a:rPr lang="en-US" altLang="ko-KR" dirty="0" smtClean="0"/>
              <a:t>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반복검사테스트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      </a:t>
            </a:r>
            <a:r>
              <a:rPr lang="ko-KR" altLang="en-US" dirty="0" err="1" smtClean="0"/>
              <a:t>에이징</a:t>
            </a:r>
            <a:r>
              <a:rPr lang="ko-KR" altLang="en-US" dirty="0" smtClean="0"/>
              <a:t> 중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014" y="3815860"/>
            <a:ext cx="2172677" cy="16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130" y="4354071"/>
            <a:ext cx="2822217" cy="21166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InSmart</a:t>
            </a:r>
            <a:r>
              <a:rPr lang="en-US" altLang="ko-KR" dirty="0" smtClean="0"/>
              <a:t> 2x2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Demo </a:t>
            </a:r>
            <a:r>
              <a:rPr lang="ko-KR" altLang="en-US" dirty="0" smtClean="0"/>
              <a:t>설비</a:t>
            </a:r>
            <a:endParaRPr lang="ko-KR" altLang="en-US" dirty="0"/>
          </a:p>
        </p:txBody>
      </p:sp>
      <p:pic>
        <p:nvPicPr>
          <p:cNvPr id="21" name="내용 개체 틀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2" y="4680007"/>
            <a:ext cx="1563771" cy="2085028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7500" y="4354071"/>
            <a:ext cx="2822217" cy="21166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6386" y="1774761"/>
            <a:ext cx="2831123" cy="21233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3621" y="1779156"/>
            <a:ext cx="2866287" cy="21497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430" y="4287157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85402" y="4301245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92337" y="4310675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11971" y="4310675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93818" y="4287157"/>
            <a:ext cx="8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24.3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79186" y="4301245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28.8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41597" y="4288959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31.7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28074" y="4304748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32.0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64" y="4680007"/>
            <a:ext cx="1571188" cy="209491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76" y="4680008"/>
            <a:ext cx="1571187" cy="20949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5" y="4649334"/>
            <a:ext cx="1586775" cy="21157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81824" y="1775246"/>
            <a:ext cx="2835005" cy="212625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48" y="1420870"/>
            <a:ext cx="3774832" cy="28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Gantry Servo </a:t>
            </a:r>
            <a:r>
              <a:rPr lang="ko-KR" altLang="en-US" dirty="0" smtClean="0"/>
              <a:t>운전 중 </a:t>
            </a:r>
            <a:r>
              <a:rPr lang="ko-KR" altLang="en-US" dirty="0" err="1" smtClean="0"/>
              <a:t>엔코더</a:t>
            </a:r>
            <a:r>
              <a:rPr lang="ko-KR" altLang="en-US" dirty="0" smtClean="0"/>
              <a:t> 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전원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상태 모니터링 결과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5V </a:t>
            </a:r>
            <a:r>
              <a:rPr lang="ko-KR" altLang="en-US" dirty="0" smtClean="0"/>
              <a:t>전원 모션 운전 중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Pk</a:t>
            </a:r>
            <a:r>
              <a:rPr lang="en-US" altLang="ko-KR" dirty="0" smtClean="0"/>
              <a:t>-to-</a:t>
            </a:r>
            <a:r>
              <a:rPr lang="en-US" altLang="ko-KR" dirty="0" err="1" smtClean="0"/>
              <a:t>Pk</a:t>
            </a:r>
            <a:r>
              <a:rPr lang="en-US" altLang="ko-KR" dirty="0" smtClean="0"/>
              <a:t> : 1.760 V</a:t>
            </a:r>
          </a:p>
          <a:p>
            <a:pPr lvl="2"/>
            <a:r>
              <a:rPr lang="en-US" altLang="ko-KR" dirty="0" smtClean="0"/>
              <a:t>Max : 5.92 V</a:t>
            </a:r>
          </a:p>
          <a:p>
            <a:pPr lvl="2"/>
            <a:r>
              <a:rPr lang="en-US" altLang="ko-KR" dirty="0" smtClean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4.12 V</a:t>
            </a:r>
            <a:r>
              <a:rPr lang="en-US" altLang="ko-KR" dirty="0" smtClean="0"/>
              <a:t> = (5.92 – 1.76) V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AMAC </a:t>
            </a:r>
          </a:p>
          <a:p>
            <a:pPr lvl="1"/>
            <a:r>
              <a:rPr lang="en-US" altLang="ko-KR" dirty="0" smtClean="0"/>
              <a:t>Operating Min Voltage</a:t>
            </a:r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4.75V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58" y="2368683"/>
            <a:ext cx="5376153" cy="403211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194942">
            <a:off x="7021626" y="4105914"/>
            <a:ext cx="3646650" cy="1838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>
            <a:off x="3122579" y="3657600"/>
            <a:ext cx="3754876" cy="486383"/>
          </a:xfrm>
          <a:prstGeom prst="bentConnector3">
            <a:avLst>
              <a:gd name="adj1" fmla="val 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88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InSmart</a:t>
            </a:r>
            <a:r>
              <a:rPr lang="en-US" altLang="ko-KR" dirty="0" smtClean="0"/>
              <a:t> 2x2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UVW </a:t>
            </a:r>
            <a:r>
              <a:rPr lang="ko-KR" altLang="en-US" dirty="0" err="1" smtClean="0"/>
              <a:t>비드</a:t>
            </a:r>
            <a:r>
              <a:rPr lang="ko-KR" altLang="en-US" dirty="0" smtClean="0"/>
              <a:t> 및 배선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 </a:t>
            </a:r>
            <a:r>
              <a:rPr lang="en-US" altLang="ko-KR" dirty="0"/>
              <a:t>: </a:t>
            </a:r>
            <a:r>
              <a:rPr lang="en-US" altLang="ko-KR" dirty="0" smtClean="0"/>
              <a:t>5.88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2.07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3.81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(</a:t>
            </a:r>
            <a:r>
              <a:rPr lang="en-US" altLang="ko-KR" dirty="0" smtClean="0"/>
              <a:t>5.88 </a:t>
            </a:r>
            <a:r>
              <a:rPr lang="en-US" altLang="ko-KR" dirty="0"/>
              <a:t>– </a:t>
            </a:r>
            <a:r>
              <a:rPr lang="en-US" altLang="ko-KR" dirty="0" smtClean="0"/>
              <a:t>2.07) </a:t>
            </a:r>
            <a:r>
              <a:rPr lang="en-US" altLang="ko-KR" dirty="0"/>
              <a:t>V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486453"/>
            <a:ext cx="2104291" cy="1578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4633" y="1879957"/>
            <a:ext cx="2415384" cy="18115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064671"/>
            <a:ext cx="2104293" cy="1578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94780" y="425717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01715" y="426660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21349" y="426660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54378" y="425717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8564" y="4257172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31.2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50975" y="4244886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30.1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37452" y="4260675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31.4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17979" y="4257172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33.9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78" y="4708411"/>
            <a:ext cx="1437285" cy="19163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518" y="4708411"/>
            <a:ext cx="1437285" cy="19163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14" y="4708411"/>
            <a:ext cx="1437285" cy="19163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53" y="4708411"/>
            <a:ext cx="1437285" cy="19163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475784" y="1311614"/>
            <a:ext cx="284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5V </a:t>
            </a:r>
            <a:r>
              <a:rPr lang="ko-KR" altLang="en-US" dirty="0"/>
              <a:t>전원</a:t>
            </a:r>
            <a:r>
              <a:rPr lang="en-US" altLang="ko-KR" dirty="0"/>
              <a:t>-Servo All </a:t>
            </a:r>
            <a:r>
              <a:rPr lang="en-US" altLang="ko-KR" dirty="0" smtClean="0"/>
              <a:t>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(1</a:t>
            </a:r>
            <a:r>
              <a:rPr lang="ko-KR" altLang="en-US" dirty="0" smtClean="0"/>
              <a:t>축 제외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192" y="1945579"/>
            <a:ext cx="2079032" cy="20530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39670" y="2211942"/>
            <a:ext cx="2031971" cy="15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6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InSmart</a:t>
            </a:r>
            <a:r>
              <a:rPr lang="en-US" altLang="ko-KR" dirty="0"/>
              <a:t> 2x2 </a:t>
            </a:r>
            <a:r>
              <a:rPr lang="en-US" altLang="ko-KR" dirty="0" err="1"/>
              <a:t>nano</a:t>
            </a:r>
            <a:r>
              <a:rPr lang="en-US" altLang="ko-KR" dirty="0"/>
              <a:t> </a:t>
            </a:r>
            <a:r>
              <a:rPr lang="ko-KR" altLang="en-US" dirty="0"/>
              <a:t>현장</a:t>
            </a:r>
            <a:r>
              <a:rPr lang="en-US" altLang="ko-KR" dirty="0"/>
              <a:t> </a:t>
            </a:r>
            <a:r>
              <a:rPr lang="ko-KR" altLang="en-US" dirty="0"/>
              <a:t>설비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UVW </a:t>
            </a:r>
            <a:r>
              <a:rPr lang="ko-KR" altLang="en-US" dirty="0" err="1" smtClean="0"/>
              <a:t>링코어</a:t>
            </a:r>
            <a:r>
              <a:rPr lang="en-US" altLang="ko-KR" dirty="0" smtClean="0"/>
              <a:t>(1Turn)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ko-KR" altLang="en-US" dirty="0" err="1" smtClean="0"/>
              <a:t>쉴드수정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 </a:t>
            </a:r>
            <a:r>
              <a:rPr lang="en-US" altLang="ko-KR" dirty="0"/>
              <a:t>: </a:t>
            </a:r>
            <a:r>
              <a:rPr lang="en-US" altLang="ko-KR" dirty="0" smtClean="0"/>
              <a:t>5.400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 smtClean="0"/>
              <a:t>Min </a:t>
            </a:r>
            <a:r>
              <a:rPr lang="en-US" altLang="ko-KR" dirty="0"/>
              <a:t>:  </a:t>
            </a:r>
            <a:r>
              <a:rPr lang="en-US" altLang="ko-KR" b="1" dirty="0" smtClean="0">
                <a:solidFill>
                  <a:srgbClr val="FF0000"/>
                </a:solidFill>
              </a:rPr>
              <a:t>4.440 V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26" y="1957945"/>
            <a:ext cx="4768174" cy="3576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9944"/>
            <a:ext cx="3986719" cy="2990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75784" y="1311614"/>
            <a:ext cx="284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5V </a:t>
            </a:r>
            <a:r>
              <a:rPr lang="ko-KR" altLang="en-US" dirty="0"/>
              <a:t>전원</a:t>
            </a:r>
            <a:r>
              <a:rPr lang="en-US" altLang="ko-KR" dirty="0"/>
              <a:t>-Servo All </a:t>
            </a:r>
            <a:r>
              <a:rPr lang="en-US" altLang="ko-KR" dirty="0" smtClean="0"/>
              <a:t>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(1</a:t>
            </a:r>
            <a:r>
              <a:rPr lang="ko-KR" altLang="en-US" dirty="0" smtClean="0"/>
              <a:t>축 제외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67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InSmart</a:t>
            </a:r>
            <a:r>
              <a:rPr lang="en-US" altLang="ko-KR" dirty="0"/>
              <a:t> 2x2 </a:t>
            </a:r>
            <a:r>
              <a:rPr lang="en-US" altLang="ko-KR" dirty="0" err="1"/>
              <a:t>nano</a:t>
            </a:r>
            <a:r>
              <a:rPr lang="en-US" altLang="ko-KR" dirty="0"/>
              <a:t> </a:t>
            </a:r>
            <a:r>
              <a:rPr lang="ko-KR" altLang="en-US" dirty="0"/>
              <a:t>현장</a:t>
            </a:r>
            <a:r>
              <a:rPr lang="en-US" altLang="ko-KR" dirty="0"/>
              <a:t> </a:t>
            </a:r>
            <a:r>
              <a:rPr lang="ko-KR" altLang="en-US" dirty="0"/>
              <a:t>설비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UVW </a:t>
            </a:r>
            <a:r>
              <a:rPr lang="ko-KR" altLang="en-US" dirty="0" err="1" smtClean="0"/>
              <a:t>링코어</a:t>
            </a:r>
            <a:r>
              <a:rPr lang="en-US" altLang="ko-KR" dirty="0" smtClean="0"/>
              <a:t>(2Turn)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ko-KR" altLang="en-US" dirty="0" err="1" smtClean="0"/>
              <a:t>쉴드수정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 </a:t>
            </a:r>
            <a:r>
              <a:rPr lang="en-US" altLang="ko-KR" dirty="0"/>
              <a:t>: </a:t>
            </a:r>
            <a:r>
              <a:rPr lang="en-US" altLang="ko-KR" dirty="0" smtClean="0"/>
              <a:t>5.320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 smtClean="0"/>
              <a:t>Min </a:t>
            </a:r>
            <a:r>
              <a:rPr lang="en-US" altLang="ko-KR" dirty="0"/>
              <a:t>:  </a:t>
            </a:r>
            <a:r>
              <a:rPr lang="en-US" altLang="ko-KR" b="1" dirty="0" smtClean="0">
                <a:solidFill>
                  <a:srgbClr val="FF0000"/>
                </a:solidFill>
              </a:rPr>
              <a:t>4.920 V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33490" y="1311614"/>
            <a:ext cx="435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5V </a:t>
            </a:r>
            <a:r>
              <a:rPr lang="ko-KR" altLang="en-US" dirty="0"/>
              <a:t>전원</a:t>
            </a:r>
            <a:r>
              <a:rPr lang="en-US" altLang="ko-KR" dirty="0"/>
              <a:t>-Servo All </a:t>
            </a:r>
            <a:r>
              <a:rPr lang="en-US" altLang="ko-KR" dirty="0" smtClean="0"/>
              <a:t>On 20</a:t>
            </a:r>
            <a:r>
              <a:rPr lang="ko-KR" altLang="en-US" dirty="0" smtClean="0"/>
              <a:t>분 지속 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(1</a:t>
            </a:r>
            <a:r>
              <a:rPr lang="ko-KR" altLang="en-US" dirty="0" smtClean="0"/>
              <a:t>축 제외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56" y="1957944"/>
            <a:ext cx="4768175" cy="35761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0" y="3439943"/>
            <a:ext cx="3986719" cy="299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8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Gantry Servo </a:t>
            </a:r>
            <a:r>
              <a:rPr lang="ko-KR" altLang="en-US" dirty="0"/>
              <a:t>운전 중 </a:t>
            </a:r>
            <a:r>
              <a:rPr lang="ko-KR" altLang="en-US" dirty="0" err="1" smtClean="0"/>
              <a:t>엔코더</a:t>
            </a:r>
            <a:r>
              <a:rPr lang="ko-KR" altLang="en-US" dirty="0" smtClean="0"/>
              <a:t> 정상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엔코더</a:t>
            </a:r>
            <a:r>
              <a:rPr lang="ko-KR" altLang="en-US" dirty="0"/>
              <a:t> 전원 </a:t>
            </a:r>
            <a:r>
              <a:rPr lang="en-US" altLang="ko-KR" dirty="0"/>
              <a:t>5V </a:t>
            </a:r>
            <a:r>
              <a:rPr lang="ko-KR" altLang="en-US" dirty="0"/>
              <a:t>상태 모니터링 결과</a:t>
            </a:r>
            <a:endParaRPr lang="en-US" altLang="ko-KR" dirty="0"/>
          </a:p>
          <a:p>
            <a:pPr lvl="1"/>
            <a:r>
              <a:rPr lang="en-US" altLang="ko-KR" dirty="0"/>
              <a:t>5V </a:t>
            </a:r>
            <a:r>
              <a:rPr lang="ko-KR" altLang="en-US" dirty="0"/>
              <a:t>전원 모션 운전 중</a:t>
            </a:r>
            <a:endParaRPr lang="en-US" altLang="ko-KR" dirty="0"/>
          </a:p>
          <a:p>
            <a:pPr lvl="2"/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400 mV</a:t>
            </a:r>
            <a:endParaRPr lang="en-US" altLang="ko-KR" dirty="0"/>
          </a:p>
          <a:p>
            <a:pPr lvl="2"/>
            <a:r>
              <a:rPr lang="en-US" altLang="ko-KR" dirty="0"/>
              <a:t>Max : </a:t>
            </a:r>
            <a:r>
              <a:rPr lang="en-US" altLang="ko-KR" dirty="0" smtClean="0"/>
              <a:t>5.21 </a:t>
            </a:r>
            <a:r>
              <a:rPr lang="en-US" altLang="ko-KR" dirty="0"/>
              <a:t>V</a:t>
            </a:r>
          </a:p>
          <a:p>
            <a:pPr lvl="2"/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4.81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(</a:t>
            </a:r>
            <a:r>
              <a:rPr lang="en-US" altLang="ko-KR" dirty="0" smtClean="0"/>
              <a:t>5.21 </a:t>
            </a:r>
            <a:r>
              <a:rPr lang="en-US" altLang="ko-KR" dirty="0"/>
              <a:t>– </a:t>
            </a:r>
            <a:r>
              <a:rPr lang="en-US" altLang="ko-KR" dirty="0" smtClean="0"/>
              <a:t>0.4) </a:t>
            </a:r>
            <a:r>
              <a:rPr lang="en-US" altLang="ko-KR" dirty="0"/>
              <a:t>V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02" y="2441643"/>
            <a:ext cx="5447488" cy="40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설비 모든 축 </a:t>
            </a:r>
            <a:r>
              <a:rPr lang="en-US" altLang="ko-KR" dirty="0" smtClean="0"/>
              <a:t>Servo On</a:t>
            </a:r>
            <a:r>
              <a:rPr lang="ko-KR" altLang="en-US" dirty="0" smtClean="0"/>
              <a:t>상태에서 </a:t>
            </a:r>
            <a:r>
              <a:rPr lang="en-US" altLang="ko-KR" dirty="0" smtClean="0"/>
              <a:t>Scan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엔코더</a:t>
            </a:r>
            <a:r>
              <a:rPr lang="ko-KR" altLang="en-US" dirty="0"/>
              <a:t> 전원 </a:t>
            </a:r>
            <a:r>
              <a:rPr lang="en-US" altLang="ko-KR" dirty="0"/>
              <a:t>5V </a:t>
            </a:r>
            <a:r>
              <a:rPr lang="ko-KR" altLang="en-US" dirty="0"/>
              <a:t>상태 모니터링 결과</a:t>
            </a:r>
            <a:endParaRPr lang="en-US" altLang="ko-KR" dirty="0"/>
          </a:p>
          <a:p>
            <a:pPr lvl="1"/>
            <a:r>
              <a:rPr lang="en-US" altLang="ko-KR" dirty="0"/>
              <a:t>5V </a:t>
            </a:r>
            <a:r>
              <a:rPr lang="ko-KR" altLang="en-US" dirty="0"/>
              <a:t>전원 모션 운전 중</a:t>
            </a:r>
            <a:endParaRPr lang="en-US" altLang="ko-KR" dirty="0"/>
          </a:p>
          <a:p>
            <a:pPr lvl="2"/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1.240 V</a:t>
            </a:r>
            <a:endParaRPr lang="en-US" altLang="ko-KR" dirty="0"/>
          </a:p>
          <a:p>
            <a:pPr lvl="2"/>
            <a:r>
              <a:rPr lang="en-US" altLang="ko-KR" dirty="0"/>
              <a:t>Max : </a:t>
            </a:r>
            <a:r>
              <a:rPr lang="en-US" altLang="ko-KR" dirty="0" smtClean="0"/>
              <a:t>5.490 </a:t>
            </a:r>
            <a:r>
              <a:rPr lang="en-US" altLang="ko-KR" dirty="0"/>
              <a:t>V</a:t>
            </a:r>
          </a:p>
          <a:p>
            <a:pPr lvl="2"/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4.25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(</a:t>
            </a:r>
            <a:r>
              <a:rPr lang="en-US" altLang="ko-KR" dirty="0" smtClean="0"/>
              <a:t>5.490 </a:t>
            </a:r>
            <a:r>
              <a:rPr lang="en-US" altLang="ko-KR" dirty="0"/>
              <a:t>– </a:t>
            </a:r>
            <a:r>
              <a:rPr lang="en-US" altLang="ko-KR" dirty="0" smtClean="0"/>
              <a:t>1.240) </a:t>
            </a:r>
            <a:r>
              <a:rPr lang="en-US" altLang="ko-KR" dirty="0"/>
              <a:t>V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988" y="2500009"/>
            <a:ext cx="5984642" cy="330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0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87" y="1848250"/>
            <a:ext cx="2135700" cy="16211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Encoder Line Shield </a:t>
            </a:r>
            <a:r>
              <a:rPr lang="ko-KR" altLang="en-US" dirty="0" err="1" smtClean="0"/>
              <a:t>처리관게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2" y="1996125"/>
            <a:ext cx="1770133" cy="2526306"/>
          </a:xfrm>
          <a:prstGeom prst="rect">
            <a:avLst/>
          </a:prstGeo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42" y="1996125"/>
            <a:ext cx="2309902" cy="1159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944" y="2575883"/>
            <a:ext cx="2865122" cy="153278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95233" y="4391727"/>
            <a:ext cx="866273" cy="1606098"/>
            <a:chOff x="1323474" y="4474723"/>
            <a:chExt cx="866273" cy="160609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474" y="5301575"/>
              <a:ext cx="866273" cy="779246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>
              <a:off x="1879743" y="4474723"/>
              <a:ext cx="0" cy="933856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9757610" y="3116179"/>
            <a:ext cx="866273" cy="3093510"/>
            <a:chOff x="9757610" y="3116179"/>
            <a:chExt cx="866273" cy="309351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7610" y="5430443"/>
              <a:ext cx="866273" cy="779246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10313879" y="3116179"/>
              <a:ext cx="0" cy="242126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원호 17"/>
          <p:cNvSpPr/>
          <p:nvPr/>
        </p:nvSpPr>
        <p:spPr>
          <a:xfrm rot="15275449" flipH="1" flipV="1">
            <a:off x="393670" y="3220345"/>
            <a:ext cx="1069397" cy="1380285"/>
          </a:xfrm>
          <a:prstGeom prst="arc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686280" y="2433268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stCxn id="18" idx="0"/>
          </p:cNvCxnSpPr>
          <p:nvPr/>
        </p:nvCxnSpPr>
        <p:spPr>
          <a:xfrm flipV="1">
            <a:off x="1593702" y="2991524"/>
            <a:ext cx="1798744" cy="73558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5994853" y="2444963"/>
            <a:ext cx="249311" cy="249311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346099" y="2841429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/>
          <p:cNvSpPr/>
          <p:nvPr/>
        </p:nvSpPr>
        <p:spPr>
          <a:xfrm rot="17500233" flipH="1" flipV="1">
            <a:off x="3146177" y="1258339"/>
            <a:ext cx="1666678" cy="2131379"/>
          </a:xfrm>
          <a:prstGeom prst="arc">
            <a:avLst>
              <a:gd name="adj1" fmla="val 16200000"/>
              <a:gd name="adj2" fmla="val 519421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856857" y="2575883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>
            <a:endCxn id="29" idx="2"/>
          </p:cNvCxnSpPr>
          <p:nvPr/>
        </p:nvCxnSpPr>
        <p:spPr>
          <a:xfrm flipV="1">
            <a:off x="4985315" y="2569619"/>
            <a:ext cx="1009538" cy="1490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810937" y="2569618"/>
            <a:ext cx="2502942" cy="5465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10189223" y="2991523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40009" y="3605035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26846" y="4280383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4069064" y="3249223"/>
            <a:ext cx="866273" cy="1871496"/>
            <a:chOff x="4069064" y="3249223"/>
            <a:chExt cx="866273" cy="18714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9064" y="3514621"/>
              <a:ext cx="866273" cy="1606098"/>
              <a:chOff x="1323474" y="4474723"/>
              <a:chExt cx="866273" cy="1606098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474" y="5301575"/>
                <a:ext cx="866273" cy="779246"/>
              </a:xfrm>
              <a:prstGeom prst="rect">
                <a:avLst/>
              </a:prstGeom>
            </p:spPr>
          </p:pic>
          <p:cxnSp>
            <p:nvCxnSpPr>
              <p:cNvPr id="42" name="직선 연결선 41"/>
              <p:cNvCxnSpPr/>
              <p:nvPr/>
            </p:nvCxnSpPr>
            <p:spPr>
              <a:xfrm>
                <a:off x="1879743" y="4474723"/>
                <a:ext cx="0" cy="93385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타원 45"/>
            <p:cNvSpPr/>
            <p:nvPr/>
          </p:nvSpPr>
          <p:spPr>
            <a:xfrm>
              <a:off x="4488082" y="3249223"/>
              <a:ext cx="249311" cy="24931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099666" y="2863204"/>
            <a:ext cx="866273" cy="1871496"/>
            <a:chOff x="4069064" y="3249223"/>
            <a:chExt cx="866273" cy="18714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9064" y="3514621"/>
              <a:ext cx="866273" cy="1606098"/>
              <a:chOff x="1323474" y="4474723"/>
              <a:chExt cx="866273" cy="1606098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474" y="5301575"/>
                <a:ext cx="866273" cy="779246"/>
              </a:xfrm>
              <a:prstGeom prst="rect">
                <a:avLst/>
              </a:prstGeom>
            </p:spPr>
          </p:pic>
          <p:cxnSp>
            <p:nvCxnSpPr>
              <p:cNvPr id="52" name="직선 연결선 51"/>
              <p:cNvCxnSpPr/>
              <p:nvPr/>
            </p:nvCxnSpPr>
            <p:spPr>
              <a:xfrm>
                <a:off x="1879743" y="4474723"/>
                <a:ext cx="0" cy="93385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/>
            <p:cNvSpPr/>
            <p:nvPr/>
          </p:nvSpPr>
          <p:spPr>
            <a:xfrm>
              <a:off x="4488082" y="3249223"/>
              <a:ext cx="249311" cy="24931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968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UVW </a:t>
            </a:r>
            <a:r>
              <a:rPr lang="ko-KR" altLang="en-US" dirty="0" smtClean="0"/>
              <a:t>모터 파워 케이블 </a:t>
            </a:r>
            <a:r>
              <a:rPr lang="en-US" altLang="ko-KR" dirty="0" err="1" smtClean="0"/>
              <a:t>Shiled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UVW </a:t>
            </a:r>
            <a:r>
              <a:rPr lang="ko-KR" altLang="en-US" dirty="0"/>
              <a:t>파워 </a:t>
            </a:r>
            <a:r>
              <a:rPr lang="ko-KR" altLang="en-US" dirty="0" smtClean="0"/>
              <a:t>케이블 </a:t>
            </a:r>
            <a:r>
              <a:rPr lang="en-US" altLang="ko-KR" dirty="0"/>
              <a:t>Shield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r>
              <a:rPr lang="en-US" altLang="ko-KR" dirty="0"/>
              <a:t>Back-Light Rotary Servo </a:t>
            </a:r>
            <a:r>
              <a:rPr lang="en-US" altLang="ko-KR" dirty="0" smtClean="0"/>
              <a:t>Driver</a:t>
            </a:r>
          </a:p>
          <a:p>
            <a:pPr lvl="1"/>
            <a:r>
              <a:rPr lang="en-US" altLang="ko-KR" dirty="0" err="1"/>
              <a:t>WorkTable</a:t>
            </a:r>
            <a:r>
              <a:rPr lang="en-US" altLang="ko-KR" dirty="0"/>
              <a:t>-Chuck Rotary Servo Driver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19" y="3390110"/>
            <a:ext cx="4332779" cy="21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2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AMAC (AM-IPE4k)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9676" y="1773711"/>
            <a:ext cx="2309902" cy="11595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72768" cy="48560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676" y="3016251"/>
            <a:ext cx="3909584" cy="8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4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AMAC (AM-IPE4k)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5941979" cy="50374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18085" y="1711165"/>
            <a:ext cx="797668" cy="4665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49130" y="2177716"/>
            <a:ext cx="1540427" cy="1804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46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엔코더</a:t>
            </a:r>
            <a:r>
              <a:rPr lang="en-US" altLang="ko-KR" dirty="0" smtClean="0"/>
              <a:t>(HEIDENHAIN)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LIDA 400 </a:t>
            </a:r>
            <a:r>
              <a:rPr lang="ko-KR" altLang="en-US" b="1" dirty="0"/>
              <a:t>시리즈</a:t>
            </a:r>
          </a:p>
          <a:p>
            <a:pPr lvl="1"/>
            <a:r>
              <a:rPr lang="ko-KR" altLang="en-US" b="1" dirty="0"/>
              <a:t>높은 정확도의 상대 </a:t>
            </a:r>
            <a:r>
              <a:rPr lang="ko-KR" altLang="en-US" b="1" dirty="0" err="1"/>
              <a:t>리니어</a:t>
            </a:r>
            <a:r>
              <a:rPr lang="ko-KR" altLang="en-US" b="1" dirty="0"/>
              <a:t> </a:t>
            </a:r>
            <a:r>
              <a:rPr lang="ko-KR" altLang="en-US" b="1" dirty="0" err="1"/>
              <a:t>엔코더</a:t>
            </a:r>
            <a:endParaRPr lang="ko-KR" altLang="en-US" dirty="0"/>
          </a:p>
          <a:p>
            <a:pPr lvl="2"/>
            <a:r>
              <a:rPr lang="ko-KR" altLang="en-US" dirty="0"/>
              <a:t>높은 이송 속도의 선형 </a:t>
            </a:r>
            <a:r>
              <a:rPr lang="ko-KR" altLang="en-US" dirty="0" err="1"/>
              <a:t>축용</a:t>
            </a:r>
            <a:endParaRPr lang="ko-KR" altLang="en-US" dirty="0"/>
          </a:p>
          <a:p>
            <a:pPr lvl="2"/>
            <a:r>
              <a:rPr lang="ko-KR" altLang="en-US" dirty="0"/>
              <a:t>최장 </a:t>
            </a:r>
            <a:r>
              <a:rPr lang="en-US" altLang="ko-KR" dirty="0"/>
              <a:t>30m</a:t>
            </a:r>
            <a:r>
              <a:rPr lang="ko-KR" altLang="en-US" dirty="0"/>
              <a:t>의 측정 길이</a:t>
            </a:r>
          </a:p>
          <a:p>
            <a:pPr lvl="2"/>
            <a:r>
              <a:rPr lang="ko-KR" altLang="en-US" dirty="0" err="1"/>
              <a:t>리미트</a:t>
            </a:r>
            <a:r>
              <a:rPr lang="ko-KR" altLang="en-US" dirty="0"/>
              <a:t> 스위치</a:t>
            </a:r>
          </a:p>
          <a:p>
            <a:pPr lvl="2"/>
            <a:r>
              <a:rPr lang="ko-KR" altLang="en-US" dirty="0"/>
              <a:t>스케일과 스케일 테이프 중 하나 선택</a:t>
            </a:r>
          </a:p>
          <a:p>
            <a:pPr lvl="2"/>
            <a:r>
              <a:rPr lang="ko-KR" altLang="en-US" dirty="0"/>
              <a:t>다양한 탑재 옵션</a:t>
            </a:r>
          </a:p>
          <a:p>
            <a:pPr lvl="2"/>
            <a:r>
              <a:rPr lang="ko-KR" altLang="en-US" dirty="0"/>
              <a:t>오염 저항성</a:t>
            </a:r>
          </a:p>
          <a:p>
            <a:pPr lvl="2"/>
            <a:r>
              <a:rPr lang="ko-KR" altLang="en-US" dirty="0"/>
              <a:t>인터페이스</a:t>
            </a:r>
            <a:r>
              <a:rPr lang="en-US" altLang="ko-KR" dirty="0"/>
              <a:t>: 1 V</a:t>
            </a:r>
            <a:r>
              <a:rPr lang="en-US" altLang="ko-KR" baseline="-25000" dirty="0"/>
              <a:t>PP</a:t>
            </a:r>
            <a:r>
              <a:rPr lang="en-US" altLang="ko-KR" dirty="0"/>
              <a:t>, TTL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067" y="197992"/>
            <a:ext cx="2865122" cy="15327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33" y="1825625"/>
            <a:ext cx="5320951" cy="48605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61947" y="5449310"/>
            <a:ext cx="3200200" cy="2536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539</Words>
  <Application>Microsoft Office PowerPoint</Application>
  <PresentationFormat>와이드스크린</PresentationFormat>
  <Paragraphs>126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GM-4010</vt:lpstr>
      <vt:lpstr>Gantry Servo 운전 중 엔코더 폴트</vt:lpstr>
      <vt:lpstr>Gantry Servo 운전 중 엔코더 정상</vt:lpstr>
      <vt:lpstr>설비 모든 축 Servo On상태에서 Scan</vt:lpstr>
      <vt:lpstr>Encoder Line Shield 처리관게</vt:lpstr>
      <vt:lpstr>UVW 모터 파워 케이블 Shiled 처리</vt:lpstr>
      <vt:lpstr>AMAC (AM-IPE4k)</vt:lpstr>
      <vt:lpstr>AMAC (AM-IPE4k)</vt:lpstr>
      <vt:lpstr>리니어 엔코더(HEIDENHAIN)</vt:lpstr>
      <vt:lpstr>MMC-EtherCAT Servo (CSD7-15BNF1-L(ETHERCAT))</vt:lpstr>
      <vt:lpstr>MMC-EtherCAT Servo (CSD7-15BNF1-L(ETHERCAT))</vt:lpstr>
      <vt:lpstr>MMC-EtherCAT Function Module</vt:lpstr>
      <vt:lpstr>델타 Servo (ASDA-A3(ETHERCAT))</vt:lpstr>
      <vt:lpstr>전장관련 사진</vt:lpstr>
      <vt:lpstr>GM-4010 (5V 전원-Servo All On)</vt:lpstr>
      <vt:lpstr>InSmart Extreme (5V 전원-Servo All On)</vt:lpstr>
      <vt:lpstr>InSmart Extreme (5V 전원-Servo On/Off)</vt:lpstr>
      <vt:lpstr>InSmart 2x2 nano Demo 설비</vt:lpstr>
      <vt:lpstr>InSmart 2x2 nano Demo 설비</vt:lpstr>
      <vt:lpstr>InSmart 2x2 nano 현장 설비</vt:lpstr>
      <vt:lpstr>InSmart 2x2 nano 현장 설비</vt:lpstr>
      <vt:lpstr>InSmart 2x2 nano 현장 설비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GM-4010</dc:title>
  <dc:creator>Microsoft 계정</dc:creator>
  <cp:lastModifiedBy>Microsoft 계정</cp:lastModifiedBy>
  <cp:revision>45</cp:revision>
  <cp:lastPrinted>2025-05-08T00:53:56Z</cp:lastPrinted>
  <dcterms:created xsi:type="dcterms:W3CDTF">2025-05-07T06:14:51Z</dcterms:created>
  <dcterms:modified xsi:type="dcterms:W3CDTF">2025-05-28T08:46:51Z</dcterms:modified>
</cp:coreProperties>
</file>